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6" d="100"/>
          <a:sy n="86" d="100"/>
        </p:scale>
        <p:origin x="102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FA43BD4-2730-4A33-9E51-05642D02C51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9893418C-08AF-4537-9F04-13DE44E19DF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3F6DD437-70C7-4F8F-8DBA-BC3C8A2F02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AB1E3BD2-EF4A-46E9-B2EC-A4C7284D99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3E950863-E9AE-4AB3-912A-51CB40E4DB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714589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433C0E1-E1A7-4070-93EF-5F8F7B20DE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93CFDC93-4598-4868-B1A0-7E2CBB7718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8AB722D6-61A9-4AF5-ADCC-9E676539D4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1861F08A-7931-43E6-BDE3-62F42E1762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A0F67164-63E9-4050-A840-D6719683A2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2588747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12DC0D30-7C92-4835-8227-AE99914BB1E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3376A1E0-A8F7-4EA0-A16F-E216387AAFB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92998181-1E21-4107-9002-DF1C503215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614FF530-C118-4AD1-AD7D-F1D7B083A6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AC93F98F-DA3A-4A05-90D8-61C4BB546B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588537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D8261AC-39DD-4B69-AFC4-A324F95564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BF369210-76ED-492F-8ACE-3624EE31EBC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05F41277-088A-4081-A639-8171145198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05412F3F-6310-4576-8EB4-ADA741DE12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67E474BC-215F-4483-AE7E-B4E2F79228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6070465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7F0E2028-5C9F-4AF8-9113-C13D60130F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37954DF8-0B02-45DF-8588-DC1B6990E84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178F9A2C-B97A-4437-9429-23D36A3AE1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ED585C4B-D36E-404C-88FB-C97A0EDB5D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1674DBAC-75BD-429C-9EE2-64D8F6F1D0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427780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677EDE6-42F7-4DCD-BB94-32B79D8B84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1A111FFE-B03F-4D2D-AFC5-CAA02948BC9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961EEDD4-1493-4E22-9533-4CD03458DA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BD910871-EEFB-4E8F-ADF4-F0CD9B70C7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DEC338D5-998C-4C1D-8B60-00D1D0FF48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410905C4-B22F-44D6-83B8-BCB525FB1C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844897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67B2DBB-80B6-4E0C-B937-C198774982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947F13A6-241C-4389-8093-5A578F65C29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4C9943ED-4C05-422D-9FDB-613EE7F766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>
            <a:extLst>
              <a:ext uri="{FF2B5EF4-FFF2-40B4-BE49-F238E27FC236}">
                <a16:creationId xmlns:a16="http://schemas.microsoft.com/office/drawing/2014/main" id="{635BD570-8A7C-41FF-A253-12894B4EBD9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Espaço Reservado para Conteúdo 5">
            <a:extLst>
              <a:ext uri="{FF2B5EF4-FFF2-40B4-BE49-F238E27FC236}">
                <a16:creationId xmlns:a16="http://schemas.microsoft.com/office/drawing/2014/main" id="{ED469C4A-8A4F-42C9-AFC1-E05031F2CDD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>
            <a:extLst>
              <a:ext uri="{FF2B5EF4-FFF2-40B4-BE49-F238E27FC236}">
                <a16:creationId xmlns:a16="http://schemas.microsoft.com/office/drawing/2014/main" id="{947504D2-01C5-44BA-B52A-5EAEF9EB39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8" name="Espaço Reservado para Rodapé 7">
            <a:extLst>
              <a:ext uri="{FF2B5EF4-FFF2-40B4-BE49-F238E27FC236}">
                <a16:creationId xmlns:a16="http://schemas.microsoft.com/office/drawing/2014/main" id="{717ABC3C-8F31-4653-9265-A5D88F89F4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>
            <a:extLst>
              <a:ext uri="{FF2B5EF4-FFF2-40B4-BE49-F238E27FC236}">
                <a16:creationId xmlns:a16="http://schemas.microsoft.com/office/drawing/2014/main" id="{68C940AB-DC67-4898-B77B-1640412215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074808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983D8B0-1F44-41FE-8287-8C10A4E968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67A70227-FD97-45E5-AB74-DA38948B26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4" name="Espaço Reservado para Rodapé 3">
            <a:extLst>
              <a:ext uri="{FF2B5EF4-FFF2-40B4-BE49-F238E27FC236}">
                <a16:creationId xmlns:a16="http://schemas.microsoft.com/office/drawing/2014/main" id="{C04C72E8-161C-4922-9234-ED62F8CE9C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>
            <a:extLst>
              <a:ext uri="{FF2B5EF4-FFF2-40B4-BE49-F238E27FC236}">
                <a16:creationId xmlns:a16="http://schemas.microsoft.com/office/drawing/2014/main" id="{74CDC324-0B1F-412B-B0E1-9C8BA437DD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855890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>
            <a:extLst>
              <a:ext uri="{FF2B5EF4-FFF2-40B4-BE49-F238E27FC236}">
                <a16:creationId xmlns:a16="http://schemas.microsoft.com/office/drawing/2014/main" id="{FA71416D-9900-4D48-9BF9-1FE5A96F8E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3" name="Espaço Reservado para Rodapé 2">
            <a:extLst>
              <a:ext uri="{FF2B5EF4-FFF2-40B4-BE49-F238E27FC236}">
                <a16:creationId xmlns:a16="http://schemas.microsoft.com/office/drawing/2014/main" id="{DD17F153-2219-48D0-B027-41E4E59CB2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>
            <a:extLst>
              <a:ext uri="{FF2B5EF4-FFF2-40B4-BE49-F238E27FC236}">
                <a16:creationId xmlns:a16="http://schemas.microsoft.com/office/drawing/2014/main" id="{112D007F-A153-40C3-B069-E649489F1A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102084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1851EC37-7941-4940-BFFF-5BD2E37D9B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42FB7C16-02D3-4B84-A6BB-B18FB2981A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E722FB07-4546-425D-9F75-90F905513F4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2455B9EC-3670-458C-AC99-C78BC946A5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C1ADB8DE-AA1C-4B80-803B-E24C7E1B1A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1F3E11F5-D62D-468F-8B36-CFF6D75E93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87618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6EFB762-A2E7-4E22-BEAD-D1747BDF0AC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>
            <a:extLst>
              <a:ext uri="{FF2B5EF4-FFF2-40B4-BE49-F238E27FC236}">
                <a16:creationId xmlns:a16="http://schemas.microsoft.com/office/drawing/2014/main" id="{FDE69F39-1C7E-4E21-81F2-18969FAF74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A2292413-22A4-4113-84D0-59FCD652B31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6D700DE7-C7AF-4109-BEE1-46073EF26E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4E5DC7FD-13B0-4D7A-8670-7643DD7E0E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4E188A94-B68D-4B7C-A4DD-3E6221DDF7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848225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>
            <a:extLst>
              <a:ext uri="{FF2B5EF4-FFF2-40B4-BE49-F238E27FC236}">
                <a16:creationId xmlns:a16="http://schemas.microsoft.com/office/drawing/2014/main" id="{EDA10CA0-3D02-4CAB-80E6-1469D1BA56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984EDFB4-277A-4EF6-94B1-723D667928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F467CEC5-2D4C-4CC7-9873-08DA95C7B0A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ACACCE-FCEE-4FEB-9CB8-C02F132FABDC}" type="datetimeFigureOut">
              <a:rPr lang="pt-BR" smtClean="0"/>
              <a:t>28/05/2022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91A1A583-2A54-4780-9817-C501C28F670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E56350A2-B7E1-401D-934D-2E0D1117640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EF2F73-A228-4E82-B2B0-F732807BDC25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578670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rapezoide 6">
            <a:extLst>
              <a:ext uri="{FF2B5EF4-FFF2-40B4-BE49-F238E27FC236}">
                <a16:creationId xmlns:a16="http://schemas.microsoft.com/office/drawing/2014/main" id="{4677B2D7-DBEA-422A-BEFE-314DB91962EB}"/>
              </a:ext>
            </a:extLst>
          </p:cNvPr>
          <p:cNvSpPr/>
          <p:nvPr/>
        </p:nvSpPr>
        <p:spPr>
          <a:xfrm>
            <a:off x="553672" y="399462"/>
            <a:ext cx="3967903" cy="3534974"/>
          </a:xfrm>
          <a:prstGeom prst="trapezoid">
            <a:avLst/>
          </a:prstGeom>
          <a:solidFill>
            <a:srgbClr val="FF66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r>
              <a:rPr lang="pt-BR" dirty="0">
                <a:solidFill>
                  <a:schemeClr val="tx1"/>
                </a:solidFill>
              </a:rPr>
              <a:t>“Ame o Senhor, o seu Deus, de todo o seu coração. [...] Ame o seu próximo como você ama a si mesmo.”</a:t>
            </a:r>
          </a:p>
          <a:p>
            <a:pPr algn="r"/>
            <a:r>
              <a:rPr lang="pt-BR" dirty="0">
                <a:solidFill>
                  <a:schemeClr val="tx1"/>
                </a:solidFill>
              </a:rPr>
              <a:t>Lucas 10:27</a:t>
            </a:r>
            <a:endParaRPr lang="pt-BR" dirty="0">
              <a:solidFill>
                <a:schemeClr val="accent4">
                  <a:lumMod val="75000"/>
                </a:schemeClr>
              </a:solidFill>
            </a:endParaRPr>
          </a:p>
          <a:p>
            <a:pPr algn="ctr"/>
            <a:endParaRPr lang="pt-BR" dirty="0"/>
          </a:p>
        </p:txBody>
      </p:sp>
      <p:sp>
        <p:nvSpPr>
          <p:cNvPr id="3" name="Retângulo 2">
            <a:extLst>
              <a:ext uri="{FF2B5EF4-FFF2-40B4-BE49-F238E27FC236}">
                <a16:creationId xmlns:a16="http://schemas.microsoft.com/office/drawing/2014/main" id="{97292BF3-3894-4BDE-A75A-8E29EE1DFDA5}"/>
              </a:ext>
            </a:extLst>
          </p:cNvPr>
          <p:cNvSpPr/>
          <p:nvPr/>
        </p:nvSpPr>
        <p:spPr>
          <a:xfrm>
            <a:off x="2225251" y="498998"/>
            <a:ext cx="64152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2800" dirty="0">
                <a:solidFill>
                  <a:srgbClr val="FF0000"/>
                </a:solidFill>
              </a:rPr>
              <a:t>10.</a:t>
            </a:r>
          </a:p>
        </p:txBody>
      </p:sp>
      <p:sp>
        <p:nvSpPr>
          <p:cNvPr id="9" name="Trapezoide 8">
            <a:extLst>
              <a:ext uri="{FF2B5EF4-FFF2-40B4-BE49-F238E27FC236}">
                <a16:creationId xmlns:a16="http://schemas.microsoft.com/office/drawing/2014/main" id="{1A22CBD6-DC2F-4FC9-A2C6-0DF30E944BD8}"/>
              </a:ext>
            </a:extLst>
          </p:cNvPr>
          <p:cNvSpPr/>
          <p:nvPr/>
        </p:nvSpPr>
        <p:spPr>
          <a:xfrm>
            <a:off x="4128784" y="2607167"/>
            <a:ext cx="3967903" cy="3534974"/>
          </a:xfrm>
          <a:prstGeom prst="trapezoid">
            <a:avLst/>
          </a:prstGeom>
          <a:solidFill>
            <a:srgbClr val="FF66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r>
              <a:rPr lang="pt-BR" dirty="0">
                <a:solidFill>
                  <a:schemeClr val="tx1"/>
                </a:solidFill>
              </a:rPr>
              <a:t>“Ame o Senhor, o seu Deus, de todo o seu coração. [...] Ame o seu próximo como você ama a si mesmo.”</a:t>
            </a:r>
          </a:p>
          <a:p>
            <a:pPr algn="r"/>
            <a:r>
              <a:rPr lang="pt-BR" dirty="0">
                <a:solidFill>
                  <a:schemeClr val="tx1"/>
                </a:solidFill>
              </a:rPr>
              <a:t>Lucas 10:27</a:t>
            </a:r>
            <a:endParaRPr lang="pt-BR" dirty="0">
              <a:solidFill>
                <a:schemeClr val="accent4">
                  <a:lumMod val="75000"/>
                </a:schemeClr>
              </a:solidFill>
            </a:endParaRPr>
          </a:p>
          <a:p>
            <a:pPr algn="ctr"/>
            <a:endParaRPr lang="pt-BR" dirty="0"/>
          </a:p>
        </p:txBody>
      </p:sp>
      <p:sp>
        <p:nvSpPr>
          <p:cNvPr id="10" name="Retângulo 9">
            <a:extLst>
              <a:ext uri="{FF2B5EF4-FFF2-40B4-BE49-F238E27FC236}">
                <a16:creationId xmlns:a16="http://schemas.microsoft.com/office/drawing/2014/main" id="{A915B9DC-99F3-43DD-85A2-97B4A43D2D85}"/>
              </a:ext>
            </a:extLst>
          </p:cNvPr>
          <p:cNvSpPr/>
          <p:nvPr/>
        </p:nvSpPr>
        <p:spPr>
          <a:xfrm>
            <a:off x="5800363" y="2706703"/>
            <a:ext cx="64152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2800" dirty="0">
                <a:solidFill>
                  <a:srgbClr val="FF0000"/>
                </a:solidFill>
              </a:rPr>
              <a:t>10.</a:t>
            </a:r>
          </a:p>
        </p:txBody>
      </p:sp>
      <p:sp>
        <p:nvSpPr>
          <p:cNvPr id="12" name="Trapezoide 11">
            <a:extLst>
              <a:ext uri="{FF2B5EF4-FFF2-40B4-BE49-F238E27FC236}">
                <a16:creationId xmlns:a16="http://schemas.microsoft.com/office/drawing/2014/main" id="{FDDB13A3-5EFD-4E78-B89F-2D23D92392D8}"/>
              </a:ext>
            </a:extLst>
          </p:cNvPr>
          <p:cNvSpPr/>
          <p:nvPr/>
        </p:nvSpPr>
        <p:spPr>
          <a:xfrm>
            <a:off x="7694109" y="399462"/>
            <a:ext cx="3967903" cy="3534974"/>
          </a:xfrm>
          <a:prstGeom prst="trapezoid">
            <a:avLst/>
          </a:prstGeom>
          <a:solidFill>
            <a:srgbClr val="FF66F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r>
              <a:rPr lang="pt-BR" dirty="0">
                <a:solidFill>
                  <a:schemeClr val="tx1"/>
                </a:solidFill>
              </a:rPr>
              <a:t>“Ame o Senhor, o seu Deus, de todo o seu coração. [...] Ame o seu próximo como você ama a si mesmo.”</a:t>
            </a:r>
          </a:p>
          <a:p>
            <a:pPr algn="r"/>
            <a:r>
              <a:rPr lang="pt-BR" dirty="0">
                <a:solidFill>
                  <a:schemeClr val="tx1"/>
                </a:solidFill>
              </a:rPr>
              <a:t>Lucas 10:27</a:t>
            </a:r>
            <a:endParaRPr lang="pt-BR" dirty="0">
              <a:solidFill>
                <a:schemeClr val="accent4">
                  <a:lumMod val="75000"/>
                </a:schemeClr>
              </a:solidFill>
            </a:endParaRPr>
          </a:p>
          <a:p>
            <a:pPr algn="ctr"/>
            <a:endParaRPr lang="pt-BR" dirty="0"/>
          </a:p>
        </p:txBody>
      </p:sp>
      <p:sp>
        <p:nvSpPr>
          <p:cNvPr id="13" name="Retângulo 12">
            <a:extLst>
              <a:ext uri="{FF2B5EF4-FFF2-40B4-BE49-F238E27FC236}">
                <a16:creationId xmlns:a16="http://schemas.microsoft.com/office/drawing/2014/main" id="{A6421AA2-AD51-456D-9756-819ED34B0D19}"/>
              </a:ext>
            </a:extLst>
          </p:cNvPr>
          <p:cNvSpPr/>
          <p:nvPr/>
        </p:nvSpPr>
        <p:spPr>
          <a:xfrm>
            <a:off x="9365688" y="498998"/>
            <a:ext cx="64152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2800" dirty="0">
                <a:solidFill>
                  <a:srgbClr val="FF0000"/>
                </a:solidFill>
              </a:rPr>
              <a:t>10.</a:t>
            </a:r>
          </a:p>
        </p:txBody>
      </p:sp>
      <p:pic>
        <p:nvPicPr>
          <p:cNvPr id="4" name="Imagem 3">
            <a:extLst>
              <a:ext uri="{FF2B5EF4-FFF2-40B4-BE49-F238E27FC236}">
                <a16:creationId xmlns:a16="http://schemas.microsoft.com/office/drawing/2014/main" id="{AF8B22E1-687F-4BD4-B214-61BA230CB080}"/>
              </a:ext>
            </a:extLst>
          </p:cNvPr>
          <p:cNvPicPr preferRelativeResize="0">
            <a:picLocks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17623" y="973597"/>
            <a:ext cx="1440000" cy="1620000"/>
          </a:xfrm>
          <a:prstGeom prst="rect">
            <a:avLst/>
          </a:prstGeom>
        </p:spPr>
      </p:pic>
      <p:pic>
        <p:nvPicPr>
          <p:cNvPr id="15" name="Imagem 14">
            <a:extLst>
              <a:ext uri="{FF2B5EF4-FFF2-40B4-BE49-F238E27FC236}">
                <a16:creationId xmlns:a16="http://schemas.microsoft.com/office/drawing/2014/main" id="{3AAFC619-C356-45EC-B075-DFEA375B6C7E}"/>
              </a:ext>
            </a:extLst>
          </p:cNvPr>
          <p:cNvPicPr preferRelativeResize="0">
            <a:picLocks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76000" y="3124436"/>
            <a:ext cx="1440000" cy="1620000"/>
          </a:xfrm>
          <a:prstGeom prst="rect">
            <a:avLst/>
          </a:prstGeom>
        </p:spPr>
      </p:pic>
      <p:pic>
        <p:nvPicPr>
          <p:cNvPr id="16" name="Imagem 15">
            <a:extLst>
              <a:ext uri="{FF2B5EF4-FFF2-40B4-BE49-F238E27FC236}">
                <a16:creationId xmlns:a16="http://schemas.microsoft.com/office/drawing/2014/main" id="{012693BC-E275-4960-8DE5-F32FDA467F6C}"/>
              </a:ext>
            </a:extLst>
          </p:cNvPr>
          <p:cNvPicPr preferRelativeResize="0">
            <a:picLocks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966448" y="973597"/>
            <a:ext cx="1440000" cy="162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259792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rapezoide 6">
            <a:extLst>
              <a:ext uri="{FF2B5EF4-FFF2-40B4-BE49-F238E27FC236}">
                <a16:creationId xmlns:a16="http://schemas.microsoft.com/office/drawing/2014/main" id="{4677B2D7-DBEA-422A-BEFE-314DB91962EB}"/>
              </a:ext>
            </a:extLst>
          </p:cNvPr>
          <p:cNvSpPr/>
          <p:nvPr/>
        </p:nvSpPr>
        <p:spPr>
          <a:xfrm>
            <a:off x="553672" y="399462"/>
            <a:ext cx="3967903" cy="3534974"/>
          </a:xfrm>
          <a:prstGeom prst="trapezoid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r>
              <a:rPr lang="pt-BR" dirty="0">
                <a:solidFill>
                  <a:schemeClr val="tx1"/>
                </a:solidFill>
              </a:rPr>
              <a:t>“Ame o Senhor, o seu Deus, de todo o seu coração. [...] Ame o seu próximo como você ama a si mesmo.”</a:t>
            </a:r>
          </a:p>
          <a:p>
            <a:pPr algn="r"/>
            <a:r>
              <a:rPr lang="pt-BR" dirty="0">
                <a:solidFill>
                  <a:schemeClr val="tx1"/>
                </a:solidFill>
              </a:rPr>
              <a:t>Lucas 10:27</a:t>
            </a:r>
            <a:endParaRPr lang="pt-BR" dirty="0">
              <a:solidFill>
                <a:schemeClr val="accent4">
                  <a:lumMod val="75000"/>
                </a:schemeClr>
              </a:solidFill>
            </a:endParaRPr>
          </a:p>
          <a:p>
            <a:pPr algn="ctr"/>
            <a:endParaRPr lang="pt-BR" dirty="0"/>
          </a:p>
        </p:txBody>
      </p:sp>
      <p:sp>
        <p:nvSpPr>
          <p:cNvPr id="3" name="Retângulo 2">
            <a:extLst>
              <a:ext uri="{FF2B5EF4-FFF2-40B4-BE49-F238E27FC236}">
                <a16:creationId xmlns:a16="http://schemas.microsoft.com/office/drawing/2014/main" id="{97292BF3-3894-4BDE-A75A-8E29EE1DFDA5}"/>
              </a:ext>
            </a:extLst>
          </p:cNvPr>
          <p:cNvSpPr/>
          <p:nvPr/>
        </p:nvSpPr>
        <p:spPr>
          <a:xfrm>
            <a:off x="2225251" y="498998"/>
            <a:ext cx="64152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2800" dirty="0">
                <a:solidFill>
                  <a:srgbClr val="FF0000"/>
                </a:solidFill>
              </a:rPr>
              <a:t>10.</a:t>
            </a:r>
          </a:p>
        </p:txBody>
      </p:sp>
      <p:sp>
        <p:nvSpPr>
          <p:cNvPr id="9" name="Trapezoide 8">
            <a:extLst>
              <a:ext uri="{FF2B5EF4-FFF2-40B4-BE49-F238E27FC236}">
                <a16:creationId xmlns:a16="http://schemas.microsoft.com/office/drawing/2014/main" id="{1A22CBD6-DC2F-4FC9-A2C6-0DF30E944BD8}"/>
              </a:ext>
            </a:extLst>
          </p:cNvPr>
          <p:cNvSpPr/>
          <p:nvPr/>
        </p:nvSpPr>
        <p:spPr>
          <a:xfrm>
            <a:off x="4128784" y="2607167"/>
            <a:ext cx="3967903" cy="3534974"/>
          </a:xfrm>
          <a:prstGeom prst="trapezoid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r>
              <a:rPr lang="pt-BR" dirty="0">
                <a:solidFill>
                  <a:schemeClr val="tx1"/>
                </a:solidFill>
              </a:rPr>
              <a:t>“Ame o Senhor, o seu Deus, de todo o seu coração. [...] Ame o seu próximo como você ama a si mesmo.”</a:t>
            </a:r>
          </a:p>
          <a:p>
            <a:pPr algn="r"/>
            <a:r>
              <a:rPr lang="pt-BR" dirty="0">
                <a:solidFill>
                  <a:schemeClr val="tx1"/>
                </a:solidFill>
              </a:rPr>
              <a:t>Lucas 10:27</a:t>
            </a:r>
            <a:endParaRPr lang="pt-BR" dirty="0">
              <a:solidFill>
                <a:schemeClr val="accent4">
                  <a:lumMod val="75000"/>
                </a:schemeClr>
              </a:solidFill>
            </a:endParaRPr>
          </a:p>
          <a:p>
            <a:pPr algn="ctr"/>
            <a:endParaRPr lang="pt-BR" dirty="0"/>
          </a:p>
        </p:txBody>
      </p:sp>
      <p:sp>
        <p:nvSpPr>
          <p:cNvPr id="10" name="Retângulo 9">
            <a:extLst>
              <a:ext uri="{FF2B5EF4-FFF2-40B4-BE49-F238E27FC236}">
                <a16:creationId xmlns:a16="http://schemas.microsoft.com/office/drawing/2014/main" id="{A915B9DC-99F3-43DD-85A2-97B4A43D2D85}"/>
              </a:ext>
            </a:extLst>
          </p:cNvPr>
          <p:cNvSpPr/>
          <p:nvPr/>
        </p:nvSpPr>
        <p:spPr>
          <a:xfrm>
            <a:off x="5800363" y="2706703"/>
            <a:ext cx="64152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2800" dirty="0">
                <a:solidFill>
                  <a:srgbClr val="FF0000"/>
                </a:solidFill>
              </a:rPr>
              <a:t>10.</a:t>
            </a:r>
          </a:p>
        </p:txBody>
      </p:sp>
      <p:sp>
        <p:nvSpPr>
          <p:cNvPr id="12" name="Trapezoide 11">
            <a:extLst>
              <a:ext uri="{FF2B5EF4-FFF2-40B4-BE49-F238E27FC236}">
                <a16:creationId xmlns:a16="http://schemas.microsoft.com/office/drawing/2014/main" id="{FDDB13A3-5EFD-4E78-B89F-2D23D92392D8}"/>
              </a:ext>
            </a:extLst>
          </p:cNvPr>
          <p:cNvSpPr/>
          <p:nvPr/>
        </p:nvSpPr>
        <p:spPr>
          <a:xfrm>
            <a:off x="7719276" y="399462"/>
            <a:ext cx="3967903" cy="3534974"/>
          </a:xfrm>
          <a:prstGeom prst="trapezoid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endParaRPr lang="pt-BR" dirty="0">
              <a:solidFill>
                <a:schemeClr val="tx1"/>
              </a:solidFill>
            </a:endParaRPr>
          </a:p>
          <a:p>
            <a:pPr algn="ctr"/>
            <a:r>
              <a:rPr lang="pt-BR" dirty="0">
                <a:solidFill>
                  <a:schemeClr val="tx1"/>
                </a:solidFill>
              </a:rPr>
              <a:t>“Ame o Senhor, o seu Deus, de todo o seu coração. [...] Ame o seu próximo como você ama a si mesmo.”</a:t>
            </a:r>
          </a:p>
          <a:p>
            <a:pPr algn="r"/>
            <a:r>
              <a:rPr lang="pt-BR">
                <a:solidFill>
                  <a:schemeClr val="tx1"/>
                </a:solidFill>
              </a:rPr>
              <a:t>Lucas 10:27</a:t>
            </a:r>
            <a:endParaRPr lang="pt-BR">
              <a:solidFill>
                <a:schemeClr val="accent4">
                  <a:lumMod val="75000"/>
                </a:schemeClr>
              </a:solidFill>
            </a:endParaRPr>
          </a:p>
          <a:p>
            <a:pPr algn="ctr"/>
            <a:endParaRPr lang="pt-BR" dirty="0"/>
          </a:p>
        </p:txBody>
      </p:sp>
      <p:sp>
        <p:nvSpPr>
          <p:cNvPr id="13" name="Retângulo 12">
            <a:extLst>
              <a:ext uri="{FF2B5EF4-FFF2-40B4-BE49-F238E27FC236}">
                <a16:creationId xmlns:a16="http://schemas.microsoft.com/office/drawing/2014/main" id="{A6421AA2-AD51-456D-9756-819ED34B0D19}"/>
              </a:ext>
            </a:extLst>
          </p:cNvPr>
          <p:cNvSpPr/>
          <p:nvPr/>
        </p:nvSpPr>
        <p:spPr>
          <a:xfrm>
            <a:off x="9390855" y="498998"/>
            <a:ext cx="641521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pt-BR" sz="2800" dirty="0">
                <a:solidFill>
                  <a:srgbClr val="FF0000"/>
                </a:solidFill>
              </a:rPr>
              <a:t>10.</a:t>
            </a:r>
          </a:p>
        </p:txBody>
      </p:sp>
      <p:pic>
        <p:nvPicPr>
          <p:cNvPr id="15" name="Imagem 14">
            <a:extLst>
              <a:ext uri="{FF2B5EF4-FFF2-40B4-BE49-F238E27FC236}">
                <a16:creationId xmlns:a16="http://schemas.microsoft.com/office/drawing/2014/main" id="{B95ECB3C-5197-4756-8EBB-B3FD9F9A409F}"/>
              </a:ext>
            </a:extLst>
          </p:cNvPr>
          <p:cNvPicPr preferRelativeResize="0">
            <a:picLocks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17623" y="973597"/>
            <a:ext cx="1440000" cy="1620000"/>
          </a:xfrm>
          <a:prstGeom prst="rect">
            <a:avLst/>
          </a:prstGeom>
        </p:spPr>
      </p:pic>
      <p:pic>
        <p:nvPicPr>
          <p:cNvPr id="16" name="Imagem 15">
            <a:extLst>
              <a:ext uri="{FF2B5EF4-FFF2-40B4-BE49-F238E27FC236}">
                <a16:creationId xmlns:a16="http://schemas.microsoft.com/office/drawing/2014/main" id="{55DE59ED-BAA1-4AE8-9679-F65D5EB3357A}"/>
              </a:ext>
            </a:extLst>
          </p:cNvPr>
          <p:cNvPicPr preferRelativeResize="0">
            <a:picLocks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76000" y="3124436"/>
            <a:ext cx="1440000" cy="1620000"/>
          </a:xfrm>
          <a:prstGeom prst="rect">
            <a:avLst/>
          </a:prstGeom>
        </p:spPr>
      </p:pic>
      <p:pic>
        <p:nvPicPr>
          <p:cNvPr id="17" name="Imagem 16">
            <a:extLst>
              <a:ext uri="{FF2B5EF4-FFF2-40B4-BE49-F238E27FC236}">
                <a16:creationId xmlns:a16="http://schemas.microsoft.com/office/drawing/2014/main" id="{A648FFFA-3F99-4F93-AF2C-7C3C6ECD9740}"/>
              </a:ext>
            </a:extLst>
          </p:cNvPr>
          <p:cNvPicPr preferRelativeResize="0">
            <a:picLocks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966448" y="973597"/>
            <a:ext cx="1440000" cy="1620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81704135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</TotalTime>
  <Words>186</Words>
  <Application>Microsoft Office PowerPoint</Application>
  <PresentationFormat>Widescreen</PresentationFormat>
  <Paragraphs>60</Paragraphs>
  <Slides>2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Tema do Office</vt:lpstr>
      <vt:lpstr>Apresentação do PowerPoint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Ruy Ernesto Nobrega Schwantes</dc:creator>
  <cp:lastModifiedBy>Ruy Ernesto Nobrega Schwantes</cp:lastModifiedBy>
  <cp:revision>16</cp:revision>
  <dcterms:created xsi:type="dcterms:W3CDTF">2018-03-25T23:40:13Z</dcterms:created>
  <dcterms:modified xsi:type="dcterms:W3CDTF">2022-05-28T12:21:35Z</dcterms:modified>
</cp:coreProperties>
</file>

<file path=docProps/thumbnail.jpeg>
</file>